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31" Type="http://schemas.openxmlformats.org/officeDocument/2006/relationships/tableStyles" Target="tableStyles.xml" /><Relationship Id="rId30" Type="http://schemas.openxmlformats.org/officeDocument/2006/relationships/viewProps" Target="viewProps.xml" /><Relationship Id="rId29" Type="http://schemas.openxmlformats.org/officeDocument/2006/relationships/presProps" Target="presProps.xml" /><Relationship Id="rId28" Type="http://schemas.openxmlformats.org/officeDocument/2006/relationships/handoutMaster" Target="handoutMasters/handoutMaster1.xml" /><Relationship Id="rId25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corte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120°W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pPr lvl="0" marL="0" indent="0">
              <a:buNone/>
            </a:pPr>
            <a:r>
              <a:rPr/>
              <a:t>PC2</a:t>
            </a:r>
          </a:p>
        </p:txBody>
      </p:sp>
      <p:pic>
        <p:nvPicPr>
          <p:cNvPr descr="fig/23-mas_SON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temperatura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3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3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corte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120°W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pPr lvl="0" marL="0" indent="0">
              <a:buNone/>
            </a:pPr>
            <a:r>
              <a:rPr/>
              <a:t>PC1</a:t>
            </a:r>
          </a:p>
        </p:txBody>
      </p:sp>
      <p:pic>
        <p:nvPicPr>
          <p:cNvPr descr="fig/23-mas_SON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Precipitación</a:t>
            </a:r>
          </a:p>
        </p:txBody>
      </p:sp>
      <p:pic>
        <p:nvPicPr>
          <p:cNvPr descr="fig/23-mas_SON/unnamed-chunk-3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precipitación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sudamérica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3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precipitación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sudamérica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Precipitación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LPB</a:t>
            </a:r>
            <a:r>
              <a:rPr/>
              <a:t> </a:t>
            </a:r>
            <a:r>
              <a:rPr/>
              <a:t>(caja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anterior)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PC.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precipitación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LPB</a:t>
            </a:r>
            <a:r>
              <a:rPr/>
              <a:t> </a:t>
            </a:r>
            <a:r>
              <a:rPr/>
              <a:t>observadas</a:t>
            </a:r>
            <a:r>
              <a:rPr/>
              <a:t> </a:t>
            </a:r>
            <a:r>
              <a:rPr/>
              <a:t>(rojo)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modeladas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modelo</a:t>
            </a:r>
            <a:r>
              <a:rPr/>
              <a:t> </a:t>
            </a:r>
            <a:r>
              <a:rPr/>
              <a:t>lineal</a:t>
            </a:r>
            <a:r>
              <a:rPr/>
              <a:t> </a:t>
            </a:r>
            <a:r>
              <a:rPr/>
              <a:t>(azul).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modelo</a:t>
            </a:r>
            <a:r>
              <a:rPr/>
              <a:t> </a:t>
            </a:r>
            <a:r>
              <a:rPr/>
              <a:t>se</a:t>
            </a:r>
            <a:r>
              <a:rPr/>
              <a:t> </a:t>
            </a:r>
            <a:r>
              <a:rPr/>
              <a:t>ajustó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anteriores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2000.</a:t>
            </a:r>
            <a:r>
              <a:rPr/>
              <a:t> </a:t>
            </a:r>
            <a:r>
              <a:rPr/>
              <a:t>Se</a:t>
            </a:r>
            <a:r>
              <a:rPr/>
              <a:t> </a:t>
            </a:r>
            <a:r>
              <a:rPr/>
              <a:t>muestra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correlación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posteriores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2000.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</a:t>
            </a:r>
            <a:r>
              <a:rPr i="1"/>
              <a:t>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temperatura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0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(low)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tercer</a:t>
            </a:r>
            <a:r>
              <a:rPr/>
              <a:t> </a:t>
            </a:r>
            <a:r>
              <a:rPr/>
              <a:t>tercil</a:t>
            </a:r>
            <a:r>
              <a:rPr/>
              <a:t> </a:t>
            </a:r>
            <a:r>
              <a:rPr/>
              <a:t>(high)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PC2.</a:t>
            </a:r>
            <a:r>
              <a:rPr/>
              <a:t> </a:t>
            </a:r>
            <a:r>
              <a:rPr/>
              <a:t>K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0</a:t>
            </a:r>
            <a:r>
              <a:rPr/>
              <a:t> </a:t>
            </a:r>
            <a:r>
              <a:rPr/>
              <a:t>marcado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gris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3-mas_SON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Igual</a:t>
            </a:r>
            <a:r>
              <a:rPr/>
              <a:t> </a:t>
            </a:r>
            <a:r>
              <a:rPr/>
              <a:t>que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figura</a:t>
            </a:r>
            <a:r>
              <a:rPr/>
              <a:t> </a:t>
            </a:r>
            <a:r>
              <a:rPr/>
              <a:t>anterior</a:t>
            </a:r>
            <a:r>
              <a:rPr/>
              <a:t> </a:t>
            </a:r>
            <a:r>
              <a:rPr/>
              <a:t>pero</a:t>
            </a:r>
            <a:r>
              <a:rPr/>
              <a:t> </a:t>
            </a:r>
            <a:r>
              <a:rPr/>
              <a:t>restando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Ks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climatológico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</dc:title>
  <dc:creator>Elio Campitelli</dc:creator>
  <cp:keywords/>
  <dcterms:created xsi:type="dcterms:W3CDTF">2019-12-30T17:21:12Z</dcterms:created>
  <dcterms:modified xsi:type="dcterms:W3CDTF">2019-12-30T17:21:12Z</dcterms:modified>
</cp:coreProperties>
</file>